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69"/>
    <p:restoredTop sz="95652"/>
  </p:normalViewPr>
  <p:slideViewPr>
    <p:cSldViewPr snapToGrid="0" snapToObjects="1">
      <p:cViewPr varScale="1">
        <p:scale>
          <a:sx n="80" d="100"/>
          <a:sy n="80" d="100"/>
        </p:scale>
        <p:origin x="20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40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A50EB3-60B9-2543-817F-94C0EABE68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50334-59B7-BE4F-A783-01FC8E27BB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8BFC3-4D15-724B-ACBC-0FA072FF94D8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683FD-1CD8-794A-B73F-A707028F9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4BAAD-9CE4-B341-AD31-846F1316D0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46B83-CA16-8846-87B3-6D2622F9C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291C4-1CC0-7F4D-A90F-A2749920FFD5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08F54-CA2E-0444-BD3D-5C3E087E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5B8DF-5F18-2244-ADD6-F5E4A2DAF64D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DDC9D4-9CC1-8D44-A448-AE28FEDAE37A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EA00C3-61A9-2F40-9F89-8460747735D0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37585D82-BE0F-0A46-B225-F278B09382D7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Title slide, option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C98E23-8E89-AC49-8C90-CE3C830EF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5901" y="827478"/>
            <a:ext cx="2805560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9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lumns centered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9B60917-51D5-FB4F-805A-0921ACF90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49954E-FA82-AA48-B197-4577577B72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6052" y="2056213"/>
            <a:ext cx="5257846" cy="4206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6F6FAD-BB03-2F47-A85C-93D33C4A83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1058" y="2056213"/>
            <a:ext cx="5257846" cy="37217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86EF97-DDF7-C549-8F6A-7937B01C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6206" y="6021424"/>
            <a:ext cx="2193249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1F3405-8841-A74E-8D4F-7054309B44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B368E-069E-FF4E-90A6-C2F876D733FC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2E0A6C-EB4B-5D42-B747-E5C112F416C2}"/>
              </a:ext>
            </a:extLst>
          </p:cNvPr>
          <p:cNvGrpSpPr/>
          <p:nvPr userDrawn="1"/>
        </p:nvGrpSpPr>
        <p:grpSpPr>
          <a:xfrm rot="10800000">
            <a:off x="0" y="5591686"/>
            <a:ext cx="3448046" cy="676304"/>
            <a:chOff x="8743954" y="5637474"/>
            <a:chExt cx="3448046" cy="6763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FA9FC6-5AD6-0B4A-9826-EBBF9DEBDF02}"/>
                </a:ext>
              </a:extLst>
            </p:cNvPr>
            <p:cNvSpPr/>
            <p:nvPr/>
          </p:nvSpPr>
          <p:spPr>
            <a:xfrm>
              <a:off x="9088342" y="5637474"/>
              <a:ext cx="310365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40EA04F9-541C-C941-84F5-D98D3CF96948}"/>
                </a:ext>
              </a:extLst>
            </p:cNvPr>
            <p:cNvSpPr/>
            <p:nvPr/>
          </p:nvSpPr>
          <p:spPr>
            <a:xfrm rot="16200000">
              <a:off x="8577998" y="5803432"/>
              <a:ext cx="676302" cy="344390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2186C6-3E4C-3D4E-96C7-BD21BD70D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231" y="5633673"/>
            <a:ext cx="2892425" cy="5923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rade Gothic LT Std Cn" pitchFamily="2" charset="0"/>
              </a:rPr>
              <a:t>Consider adding a caption for your photo.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8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ubtext and imag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C0E10E-1AD4-2D48-B9F0-3EA082F79E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9350" y="0"/>
            <a:ext cx="46926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208FA1-A3D4-4841-869A-6119DB8B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627821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E9B0E-D41A-A54F-8394-080253CB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6278217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Bullet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Point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List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BF792D-D7EA-1443-A0AA-F47A79E50497}"/>
              </a:ext>
            </a:extLst>
          </p:cNvPr>
          <p:cNvGrpSpPr/>
          <p:nvPr userDrawn="1"/>
        </p:nvGrpSpPr>
        <p:grpSpPr>
          <a:xfrm>
            <a:off x="8743954" y="5731247"/>
            <a:ext cx="3448046" cy="676304"/>
            <a:chOff x="8743954" y="5637474"/>
            <a:chExt cx="3448046" cy="6763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5914FF-9263-024A-A9F3-CEB7B3BB251F}"/>
                </a:ext>
              </a:extLst>
            </p:cNvPr>
            <p:cNvSpPr/>
            <p:nvPr/>
          </p:nvSpPr>
          <p:spPr>
            <a:xfrm>
              <a:off x="9088342" y="5637474"/>
              <a:ext cx="310365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3B1F92-C7ED-3C45-8F22-210A592E6824}"/>
                </a:ext>
              </a:extLst>
            </p:cNvPr>
            <p:cNvSpPr/>
            <p:nvPr/>
          </p:nvSpPr>
          <p:spPr>
            <a:xfrm rot="16200000">
              <a:off x="8577998" y="5803432"/>
              <a:ext cx="676302" cy="344390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78F07A1-989D-BD40-971A-187C67FF24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93958" y="5773234"/>
            <a:ext cx="2892425" cy="5923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rade Gothic LT Std Cn" pitchFamily="2" charset="0"/>
              </a:rPr>
              <a:t>Consider adding a caption for your photo.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4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ubtext and imag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64000C3-3C15-1D46-A188-6B08BAE31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C0E10E-1AD4-2D48-B9F0-3EA082F79E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9350" y="0"/>
            <a:ext cx="46926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208FA1-A3D4-4841-869A-6119DB8B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627821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1E9B0E-D41A-A54F-8394-080253CB9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6278217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Bullet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Point</a:t>
            </a:r>
          </a:p>
          <a:p>
            <a:r>
              <a:rPr lang="en-US" sz="1800" dirty="0">
                <a:latin typeface="Georgia" panose="02040502050405020303" pitchFamily="18" charset="0"/>
              </a:rPr>
              <a:t>List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BF792D-D7EA-1443-A0AA-F47A79E50497}"/>
              </a:ext>
            </a:extLst>
          </p:cNvPr>
          <p:cNvGrpSpPr/>
          <p:nvPr userDrawn="1"/>
        </p:nvGrpSpPr>
        <p:grpSpPr>
          <a:xfrm>
            <a:off x="8743954" y="5731247"/>
            <a:ext cx="3448046" cy="676304"/>
            <a:chOff x="8743954" y="5637474"/>
            <a:chExt cx="3448046" cy="6763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5914FF-9263-024A-A9F3-CEB7B3BB251F}"/>
                </a:ext>
              </a:extLst>
            </p:cNvPr>
            <p:cNvSpPr/>
            <p:nvPr/>
          </p:nvSpPr>
          <p:spPr>
            <a:xfrm>
              <a:off x="9088342" y="5637474"/>
              <a:ext cx="3103658" cy="676303"/>
            </a:xfrm>
            <a:prstGeom prst="rect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3B1F92-C7ED-3C45-8F22-210A592E6824}"/>
                </a:ext>
              </a:extLst>
            </p:cNvPr>
            <p:cNvSpPr/>
            <p:nvPr/>
          </p:nvSpPr>
          <p:spPr>
            <a:xfrm rot="16200000">
              <a:off x="8577998" y="5803432"/>
              <a:ext cx="676302" cy="344390"/>
            </a:xfrm>
            <a:prstGeom prst="triangle">
              <a:avLst/>
            </a:prstGeom>
            <a:solidFill>
              <a:srgbClr val="BA0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6ED4F5-81EF-324D-958E-EDABB8E17A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93958" y="5773234"/>
            <a:ext cx="2892425" cy="5923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rade Gothic LT Std Cn" pitchFamily="2" charset="0"/>
              </a:rPr>
              <a:t>Consider adding a caption for your photo.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7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F504841-0C7A-AE42-8B71-22505C01BF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315" y="185910"/>
            <a:ext cx="2827337" cy="37037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A46ADD-B768-3F43-8A2B-FCF4E727DC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81287" y="185910"/>
            <a:ext cx="2827338" cy="37037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22FB1C9-505F-6440-8531-B0CB067FCD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8733" y="171715"/>
            <a:ext cx="2827338" cy="3717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DAFDCB5E-BC59-874D-8AA6-D4E781802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1347" y="171714"/>
            <a:ext cx="2827338" cy="3717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741506A-E775-CA45-9605-577D5AB95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198" y="4026240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AA5E44-4C07-A24B-9EC6-2271D994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5475151"/>
            <a:ext cx="11072853" cy="1196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71258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0043EF1-F8B5-2046-801E-B4684C8A6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F504841-0C7A-AE42-8B71-22505C01BF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315" y="185910"/>
            <a:ext cx="2827337" cy="37037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A46ADD-B768-3F43-8A2B-FCF4E727DC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81287" y="185910"/>
            <a:ext cx="2827338" cy="37037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22FB1C9-505F-6440-8531-B0CB067FCD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8733" y="171715"/>
            <a:ext cx="2827338" cy="3717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DAFDCB5E-BC59-874D-8AA6-D4E781802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1347" y="171714"/>
            <a:ext cx="2827338" cy="3717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AE9DF8-668C-F744-965D-AF413E3B9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198" y="4026240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09B859-F771-FF4A-90FE-E5E4D2D7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5475151"/>
            <a:ext cx="11072853" cy="119693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48874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ubtext and image tiles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585F-B5FC-524D-B2AB-22E24C9E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52928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7366-978C-A84F-885F-2B4B0F78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5292837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6DE92B-D25C-5C45-9B2D-6C98135B1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3113" y="0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8130BDE-9B19-774C-8E11-540BA75BB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3075" y="0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61D777D-C382-3447-AC39-A16494E99D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3112" y="3506994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532CA15-EB91-DD4E-998B-899FA81F2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3074" y="3506993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ubtext and image tiles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15672F7-1D57-074E-BB25-C318E0C24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5585F-B5FC-524D-B2AB-22E24C9E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1" y="595713"/>
            <a:ext cx="52928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7366-978C-A84F-885F-2B4B0F78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5292837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6DE92B-D25C-5C45-9B2D-6C98135B1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3113" y="0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8130BDE-9B19-774C-8E11-540BA75BB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63075" y="0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61D777D-C382-3447-AC39-A16494E99D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3112" y="3506994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532CA15-EB91-DD4E-998B-899FA81F2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3074" y="3506993"/>
            <a:ext cx="2828925" cy="3351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4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53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B22071E-D449-FE45-B368-CF41596AE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6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D2EDBF5-5009-2948-9784-7DA38AE10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DF0011-B842-9340-B2C7-57F78188A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195" y="1004839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Title slide, option 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4814F4E-3BC1-834C-9533-06BFECAF2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480" y="3212863"/>
            <a:ext cx="8775038" cy="1072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Presenter name or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3ACC2-DBD9-4642-9A8D-0B4BD01E2D0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182D91-BB27-CE49-AA77-D58FF31FC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96203" y="5853161"/>
            <a:ext cx="2805560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65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team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83F1-73F2-8549-9FDD-54C26A57D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503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pPr algn="ctr"/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F103-E3F5-1F47-A307-7F064C93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911"/>
            <a:ext cx="10515600" cy="1317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 algn="ctr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 algn="ctr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4B67F13-056A-EB47-9FD0-867CD1B2E1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17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7029D39-F880-9043-9151-A7B8CC0D64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045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A3BC586-153D-4C41-AF49-CDCB8593F4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0641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77E762C-5960-4649-BF23-031746DB7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372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D13145E-8CCB-6F46-92D1-59306FE24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459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18C8CF5-D169-984D-9689-962A640783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5565775"/>
            <a:ext cx="2336800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B861F86-78D0-BB45-A4E9-187865728C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0640" y="5565775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DF3F7BC-C6C5-5F45-9143-A71050281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55372" y="5565775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27174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team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3B22071E-D449-FE45-B368-CF41596AE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183F1-73F2-8549-9FDD-54C26A57D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503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pPr algn="ctr"/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Centered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F103-E3F5-1F47-A307-7F064C93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911"/>
            <a:ext cx="10515600" cy="1317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 algn="ctr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 algn="ctr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4404D11-1F7A-4843-B74F-383736A34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117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D6EB24E3-23EC-A34C-8023-2E0A264E50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0459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1912D98-7573-B643-A230-28D3405357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0641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E75A888-AEDD-6443-B420-10EEA16A4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372" y="3038044"/>
            <a:ext cx="2336825" cy="23140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DED241F-D8A5-7B43-A9E4-2972D32AC4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179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CE034BE-597C-FF4C-833C-C751DD712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459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963E0D0-AE9D-C04F-AC6D-EFC88B541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8367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2B3A3E-0368-234C-BB26-47353B11B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5372" y="5566417"/>
            <a:ext cx="2336825" cy="757238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3pPr marL="914400" indent="0">
              <a:buNone/>
              <a:defRPr/>
            </a:lvl3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Georgia" panose="02040502050405020303" pitchFamily="18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27145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,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86FCD4-382B-EE4E-9A2A-4E512CB4D9FA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40E883-3AE3-674F-939D-33BB8EFFE982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F949E8-3B59-E74E-9411-5ADB38308580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59891F2-4162-274C-BF4D-B1B486DC9D8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69A6B30-D19F-9A46-855F-D16DC990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5901" y="827478"/>
            <a:ext cx="2805560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, option 1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2EF95E-8ED5-9F43-9306-451FB7082283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C2E8D0-B0D7-D442-88E0-CBE628359193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2C7919-E0FE-344E-BE2D-185EE2FDD10A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3F794D58-A2A7-D247-876B-20C074E8E2D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98D7D4A-6C31-2842-B535-FF6168A59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5901" y="827478"/>
            <a:ext cx="2805560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0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,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3D7AB5-16CC-2C46-8316-06373BFFFEF4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89CA1F-4E11-FF45-9964-2A573E6BEBCC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F689C9-FC0E-084A-9B99-718DC3030DF7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E69E43DF-919F-944D-9468-D2A70D24CE53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1837201D-85CA-304B-8B7E-B4A3784EB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425" y="829547"/>
            <a:ext cx="2801431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3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, option 1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D55E4-0A0B-FC45-92CD-A52CFF5D4DF7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32CDC2-40D8-344F-8249-CCEF46763666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2CB5B5-0BD5-F14E-9447-57E55282F3E2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822BE4F2-8D63-E64D-B567-757FD2D904A4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2D5E44AD-584B-5E45-8B75-47A462B4B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425" y="829547"/>
            <a:ext cx="2801431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,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F40FB-AD35-C241-BF44-B24D8D55C520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96F3E0-773F-B847-BB7F-0CD0EF586C93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85B6F0-078C-FA4E-8EF7-421AAE805DA2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FBFE36C1-D141-064C-B0D0-F5A25D3EC8AD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9A80EB8E-D2B8-EA44-AF70-A1C5783C1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425" y="829547"/>
            <a:ext cx="2801431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, option 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5D1E677F-3DB5-D442-BE98-CC4966099B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8480" y="4341218"/>
            <a:ext cx="8775038" cy="1072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Subtext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DA5CD68-1EBF-7248-8916-0DA49E669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195" y="2217880"/>
            <a:ext cx="10579608" cy="20389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7200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sz="7200" dirty="0">
                <a:latin typeface="Oswald Medium" panose="02000603000000000000" pitchFamily="2" charset="77"/>
              </a:rPr>
              <a:t>Divider slide, option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D2198-BDE1-A94D-8DA9-3771F22E1188}"/>
              </a:ext>
            </a:extLst>
          </p:cNvPr>
          <p:cNvSpPr>
            <a:spLocks noChangeAspect="1"/>
          </p:cNvSpPr>
          <p:nvPr userDrawn="1"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177678-535F-5D44-9A8E-994C226FFC73}"/>
              </a:ext>
            </a:extLst>
          </p:cNvPr>
          <p:cNvGrpSpPr/>
          <p:nvPr userDrawn="1"/>
        </p:nvGrpSpPr>
        <p:grpSpPr>
          <a:xfrm rot="10800000">
            <a:off x="-2" y="690553"/>
            <a:ext cx="4244006" cy="912498"/>
            <a:chOff x="8814949" y="5637475"/>
            <a:chExt cx="3145472" cy="676304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FA3AB-BF0D-6F47-995E-188E8CB3825A}"/>
                </a:ext>
              </a:extLst>
            </p:cNvPr>
            <p:cNvSpPr/>
            <p:nvPr/>
          </p:nvSpPr>
          <p:spPr>
            <a:xfrm>
              <a:off x="9088343" y="5637476"/>
              <a:ext cx="2872078" cy="6763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4AF453D7-68A2-3744-BCE0-AC6A45EA44CF}"/>
                </a:ext>
              </a:extLst>
            </p:cNvPr>
            <p:cNvSpPr/>
            <p:nvPr/>
          </p:nvSpPr>
          <p:spPr>
            <a:xfrm rot="16200000">
              <a:off x="8613495" y="5838929"/>
              <a:ext cx="676303" cy="273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58EF5A6A-4318-E44C-BFA5-F517FF4AF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425" y="829547"/>
            <a:ext cx="2801431" cy="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, option 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1DF4875E-05F7-E94B-AF98-E69CAD71F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99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, option 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79D2F78-2596-2A48-BFC4-F17393F87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71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text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11072853" cy="38436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CB175-6E2C-084B-A450-95B982B4D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96206" y="6021424"/>
            <a:ext cx="2193249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0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text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77A2049-2D96-C24B-A108-1229A8BA89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11072853" cy="38436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6E65A-065A-5B45-815B-F2AAA276C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6206" y="6021424"/>
            <a:ext cx="2193249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text centered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11072853" cy="38436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7E56A-C761-9F40-B69E-A19FC3217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96206" y="6021424"/>
            <a:ext cx="2193249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text centered, option Header and subtext centered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7B865F5-76DE-DB47-846D-E60F0CC7B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797247-8188-9647-A709-A5AAB03F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51" y="2056213"/>
            <a:ext cx="11072853" cy="38436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Secondary header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C843A-55BF-7341-8874-D377B853E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6206" y="6021424"/>
            <a:ext cx="2193249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5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lumns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227021-42DA-DD42-927D-42D118894F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6052" y="2056213"/>
            <a:ext cx="5257846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265C8D-BA26-1D4E-8A3B-856030EAF5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1058" y="2056213"/>
            <a:ext cx="5257846" cy="37217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EBC80-013C-764F-9A63-27522ACD43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96206" y="6021424"/>
            <a:ext cx="2193249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lumns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3C9A46F-5913-3744-ABE0-B7CC66557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765"/>
            <a:ext cx="12192000" cy="65442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B6069-0DA9-C041-9761-B09C086EA1ED}"/>
              </a:ext>
            </a:extLst>
          </p:cNvPr>
          <p:cNvSpPr/>
          <p:nvPr userDrawn="1"/>
        </p:nvSpPr>
        <p:spPr>
          <a:xfrm>
            <a:off x="0" y="0"/>
            <a:ext cx="12192000" cy="338328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49954E-FA82-AA48-B197-4577577B72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6052" y="2056213"/>
            <a:ext cx="5257846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24BF9A-3C7A-7549-8C74-291093A03C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1058" y="2056213"/>
            <a:ext cx="5257846" cy="37217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408D3-E072-E944-B118-04FB68460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6206" y="6021424"/>
            <a:ext cx="2193249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lumns centered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25E7ED-D783-1648-8AB9-B65495C73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051" y="595713"/>
            <a:ext cx="11072853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  <a:latin typeface="Oswald" pitchFamily="2" charset="77"/>
              </a:defRPr>
            </a:lvl1pPr>
          </a:lstStyle>
          <a:p>
            <a:r>
              <a:rPr lang="en-US" dirty="0">
                <a:solidFill>
                  <a:srgbClr val="BA0C2F"/>
                </a:solidFill>
                <a:latin typeface="Oswald Medium" panose="02000603000000000000" pitchFamily="2" charset="77"/>
              </a:rPr>
              <a:t>Primary header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227021-42DA-DD42-927D-42D118894F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6052" y="2056213"/>
            <a:ext cx="5257846" cy="4206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32E2DA-BC3D-514A-A263-6649DEEF132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1058" y="2056213"/>
            <a:ext cx="5257846" cy="37217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Column 1</a:t>
            </a: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Body copy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49BDB-4D91-274E-8C8E-662DB69E6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96206" y="6021424"/>
            <a:ext cx="2193249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98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4" r:id="rId11"/>
    <p:sldLayoutId id="2147483692" r:id="rId12"/>
    <p:sldLayoutId id="2147483695" r:id="rId13"/>
    <p:sldLayoutId id="2147483696" r:id="rId14"/>
    <p:sldLayoutId id="2147483698" r:id="rId15"/>
    <p:sldLayoutId id="2147483697" r:id="rId16"/>
    <p:sldLayoutId id="2147483700" r:id="rId17"/>
    <p:sldLayoutId id="2147483704" r:id="rId18"/>
    <p:sldLayoutId id="2147483705" r:id="rId19"/>
    <p:sldLayoutId id="2147483701" r:id="rId20"/>
    <p:sldLayoutId id="2147483703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F753A4A-F98A-EF43-8AC3-B2CB84B87FE1}"/>
              </a:ext>
            </a:extLst>
          </p:cNvPr>
          <p:cNvSpPr txBox="1">
            <a:spLocks/>
          </p:cNvSpPr>
          <p:nvPr/>
        </p:nvSpPr>
        <p:spPr>
          <a:xfrm>
            <a:off x="1708481" y="693066"/>
            <a:ext cx="8499388" cy="1777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i="1" dirty="0">
                <a:latin typeface="OSWALD DEMI-BOLDITALIC" panose="02000603000000000000" pitchFamily="2" charset="77"/>
              </a:rPr>
              <a:t>Please delete this slide before using this template.</a:t>
            </a:r>
          </a:p>
          <a:p>
            <a:endParaRPr lang="en-US" dirty="0">
              <a:solidFill>
                <a:srgbClr val="BA0C2F"/>
              </a:solidFill>
              <a:latin typeface="Georgia" panose="02040502050405020303" pitchFamily="18" charset="0"/>
            </a:endParaRPr>
          </a:p>
          <a:p>
            <a:r>
              <a:rPr lang="en-US" sz="3200" dirty="0">
                <a:solidFill>
                  <a:srgbClr val="BA0C2F"/>
                </a:solidFill>
                <a:latin typeface="Georgia" panose="02040502050405020303" pitchFamily="18" charset="0"/>
              </a:rPr>
              <a:t>When creating new slides, we recommend using the “</a:t>
            </a:r>
            <a:r>
              <a:rPr lang="en-US" sz="3200" b="1" dirty="0">
                <a:solidFill>
                  <a:srgbClr val="BA0C2F"/>
                </a:solidFill>
                <a:latin typeface="Georgia" panose="02040502050405020303" pitchFamily="18" charset="0"/>
              </a:rPr>
              <a:t>Duplicate Slide</a:t>
            </a:r>
            <a:r>
              <a:rPr lang="en-US" sz="3200" dirty="0">
                <a:solidFill>
                  <a:srgbClr val="BA0C2F"/>
                </a:solidFill>
                <a:latin typeface="Georgia" panose="02040502050405020303" pitchFamily="18" charset="0"/>
              </a:rPr>
              <a:t>” function.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0E2E26-E165-324B-83A8-DDA007A79628}"/>
              </a:ext>
            </a:extLst>
          </p:cNvPr>
          <p:cNvSpPr>
            <a:spLocks noChangeAspect="1"/>
          </p:cNvSpPr>
          <p:nvPr/>
        </p:nvSpPr>
        <p:spPr>
          <a:xfrm>
            <a:off x="211282" y="198911"/>
            <a:ext cx="11769436" cy="6460177"/>
          </a:xfrm>
          <a:prstGeom prst="rect">
            <a:avLst/>
          </a:prstGeom>
          <a:noFill/>
          <a:ln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9B8D90-9EE1-D948-9894-5C54E35A8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415" y="2604178"/>
            <a:ext cx="3116760" cy="36927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999EB9-FA1F-7841-B9E6-85367EA90F6C}"/>
              </a:ext>
            </a:extLst>
          </p:cNvPr>
          <p:cNvSpPr/>
          <p:nvPr/>
        </p:nvSpPr>
        <p:spPr>
          <a:xfrm>
            <a:off x="6445839" y="3396757"/>
            <a:ext cx="3427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Choose the slide you wish to use, right-click and select "Duplicate Slide.” This method preserves the layout, font and color selections of the template.</a:t>
            </a:r>
          </a:p>
          <a:p>
            <a:endParaRPr lang="en-US" dirty="0">
              <a:solidFill>
                <a:srgbClr val="BA0C2F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BA0C2F"/>
                </a:solidFill>
                <a:latin typeface="Georgia" panose="02040502050405020303" pitchFamily="18" charset="0"/>
              </a:rPr>
              <a:t>If you have any issues using this template, please reach out to caesomc@uga.edu.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EDCA5D2-9AD4-0E47-8571-ABFF068B6C5D}"/>
              </a:ext>
            </a:extLst>
          </p:cNvPr>
          <p:cNvSpPr/>
          <p:nvPr/>
        </p:nvSpPr>
        <p:spPr>
          <a:xfrm rot="10800000">
            <a:off x="5885180" y="4018971"/>
            <a:ext cx="368253" cy="371062"/>
          </a:xfrm>
          <a:prstGeom prst="rightArrow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7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0CC9-E653-194A-B530-BB3FD848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69608-572B-BB40-BBD4-4DFBB266692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21BF9-1620-B24C-904E-65DD42EE5A1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7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20FB-4AE9-7944-87E8-DEDF6A79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29EF-FD5E-7148-87B0-491265D665C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7BB4-06B3-AF4B-88D1-DEA644CE2C5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2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6F88D59-C576-7848-99BC-C43FA5C7C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CD985-6C5B-754A-9EE1-0B86FBD27B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6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29930ED-A4C3-334E-B7A7-25555AA6B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AD4B4-44B5-8D4E-9277-BAC77057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F6778-FF46-E64B-A881-FDDF3368C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6D350-77CE-7F46-9512-CA5890424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1FFA6BD-00F0-E44C-8C70-78D08B13EF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DAA5F3-AC5F-CA48-BE36-4DD3ADEE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DAE7B-B6A0-9445-A0A2-5E08E776B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AD88F-CC59-3741-A1F3-069F275D7A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6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9988410-9E2A-EA4B-BAEB-701A2EE81B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88038-C518-C14E-9746-923FB142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97D6B-C8B4-F346-9011-E9BFCAA83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B290B-4397-7349-BAFF-0B75FDDE4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00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6E4486D-5E7E-2446-AB45-5D3476123C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DA9DD-AD85-AC49-B28D-68F24465C5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07B89C-ECB9-954E-84CA-DBA998414E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3402F1-897C-D149-8311-0290B2B4BF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63AA38-0F54-A64A-A5FC-BB6CC64B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EBD929-F80F-C249-AA03-DD611E6EF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D70CE65-6DF2-894E-9AA0-117CEB230D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3A614-3D06-4E45-8C74-248F30F612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651E00-C58D-9743-A6FF-BC53DD3813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5A224C-4BA8-A742-8CA9-B1D9678B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1D4FDC-9C7C-FF4D-8E56-AC8FF14D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1861FE-05FE-A343-B327-54B9EC2EF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335B-71F8-414B-9AAA-90815085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3CC8A-5A35-C744-B5E0-505FAD0D0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4D73A9-E4AD-1745-A106-DA861E5315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3CC70-CD9D-FB4A-B3C9-193B418A78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AD4435-6BE4-5549-9613-CE02CCFC74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1D0953-D151-9049-B011-512D883A1D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234979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37DB5-9BA8-B940-87FD-E41E6E31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CEDE4-608E-D14E-807E-1AA047CA5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FCA925-2979-E74F-AC8C-704CD44763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610BF2-1E79-A345-A0BC-55043E5145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7514FA-BDFC-6948-A970-707F95ABAE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6C6CA3-B5D8-6B41-884A-03BDAC7C93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1306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55AE6C7-6239-614A-9E35-A65559F9A8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9C4F6-FA73-7C46-8EC6-9D7E0C7D0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5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56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455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729D-1CE2-F147-815D-5C8460FD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A22D-2E87-8145-B4CF-695C472C4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86BE40-096B-5443-81F2-8521301922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CB6AC1-CD38-1A4C-A5BD-846AB3437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D71BA6-3E33-9F44-947F-D49C434EC8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1C7233-DB35-4448-A789-ED64D1C100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E9CC2E-EF75-C041-8FED-74E82F723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8E070B-E859-9744-A53A-E92BAEB756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A0CEB4-CEA1-054C-B73B-A049EF8C62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A9DF5B-C881-A54A-A91A-7E44DED287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85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D6E1-F321-A944-B404-893B726C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613F-4D32-6D45-9ECA-009F9BA7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3B1C6E-AF12-9548-B15A-698DFE1A94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6A18E8F-5E7D-FB41-9AD5-BA6162954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114189-B2A5-6E43-B8C6-1A684E840C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7868F1-0400-BD48-8E61-331B3887B3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90F3D4-9043-9548-BF84-AF688A076C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C8C953-01F2-F14B-8E56-A4222F386D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9B64A5-57CC-514A-81CC-68DD56BBF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668A80-BA47-DE49-BD52-786BD79AF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73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A7134FF-1D63-5747-9182-40E38EAB5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2B2505-4321-134F-A342-63F1E5A3C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53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4004B4-70E6-0744-8591-773372A11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16AD27-DBCD-F84B-B17D-1313E5A1D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38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8B5BE48-718F-2F49-A918-5C347B32B9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88742A-261B-B04E-9897-1D48DB474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52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C73FE9-BA1D-E74A-8229-1F27E467C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1703D2-32A2-1B49-9409-92980F04B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81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25B939-FFEB-7C4D-A8D9-13D7F7387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7F2E00-C03E-EE41-BE22-9DD2CC68C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20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D5417E1-445A-C143-89FE-7A3D22AFEF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71DF2-D4FE-3946-B181-3B1FC437C6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FD0B-A8B3-4D42-9D2A-488367F54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95928-5686-6546-816E-E652E2FFD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026FF2-BF69-D649-AE14-3F9D4959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E0B815-DB57-0A41-8282-F01A05B5B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2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45D5-30DE-264C-8B96-2F3AA22E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C3539-6F3F-D74A-855E-51ADB3232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318F-DA19-2C4F-9243-04875FE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67F7-37E8-5B49-9F37-38F3782EF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4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CA86-BCB3-DC43-B32E-03BDA0D5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EF1E-2C4D-5C45-93EB-B98A54D52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6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7F55-6A91-8545-9D35-F9B23683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C1FE-4D58-A24A-9DE2-1AA2D90C66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3779B-2302-B049-BBFC-8544DF43729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1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3184-1AD5-7D48-9A50-F1396E98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23485-A7EF-7946-89B1-C40EC54209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A4B14-7535-BA44-9373-FC5AAEE9D5C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3477"/>
      </p:ext>
    </p:extLst>
  </p:cSld>
  <p:clrMapOvr>
    <a:masterClrMapping/>
  </p:clrMapOvr>
</p:sld>
</file>

<file path=ppt/theme/theme1.xml><?xml version="1.0" encoding="utf-8"?>
<a:theme xmlns:a="http://schemas.openxmlformats.org/drawingml/2006/main" name="UGA Extension/4-H Theme">
  <a:themeElements>
    <a:clrScheme name="UGA Branding">
      <a:dk1>
        <a:srgbClr val="000000"/>
      </a:dk1>
      <a:lt1>
        <a:srgbClr val="FFFFFF"/>
      </a:lt1>
      <a:dk2>
        <a:srgbClr val="BA0C2F"/>
      </a:dk2>
      <a:lt2>
        <a:srgbClr val="9EA2A2"/>
      </a:lt2>
      <a:accent1>
        <a:srgbClr val="00A3AD"/>
      </a:accent1>
      <a:accent2>
        <a:srgbClr val="B7BF10"/>
      </a:accent2>
      <a:accent3>
        <a:srgbClr val="004E60"/>
      </a:accent3>
      <a:accent4>
        <a:srgbClr val="664359"/>
      </a:accent4>
      <a:accent5>
        <a:srgbClr val="594924"/>
      </a:accent5>
      <a:accent6>
        <a:srgbClr val="554F47"/>
      </a:accent6>
      <a:hlink>
        <a:srgbClr val="BA0C2F"/>
      </a:hlink>
      <a:folHlink>
        <a:srgbClr val="E3002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72</Words>
  <Application>Microsoft Macintosh PowerPoint</Application>
  <PresentationFormat>Widescreen</PresentationFormat>
  <Paragraphs>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Georgia</vt:lpstr>
      <vt:lpstr>Oswald</vt:lpstr>
      <vt:lpstr>OSWALD DEMI-BOLDITALIC</vt:lpstr>
      <vt:lpstr>Oswald Medium</vt:lpstr>
      <vt:lpstr>Trade Gothic LT Std Cn</vt:lpstr>
      <vt:lpstr>UGA Extension/4-H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Mirabile</dc:creator>
  <cp:lastModifiedBy>Carly Mirabile</cp:lastModifiedBy>
  <cp:revision>14</cp:revision>
  <dcterms:created xsi:type="dcterms:W3CDTF">2021-11-10T13:51:55Z</dcterms:created>
  <dcterms:modified xsi:type="dcterms:W3CDTF">2022-02-10T13:17:45Z</dcterms:modified>
</cp:coreProperties>
</file>